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media/image28.png" ContentType="image/png"/>
  <Override PartName="/ppt/media/image1.jpeg" ContentType="image/jpeg"/>
  <Override PartName="/ppt/media/image2.png" ContentType="image/png"/>
  <Override PartName="/ppt/media/image7.svg" ContentType="image/svg"/>
  <Override PartName="/ppt/media/image3.svg" ContentType="image/svg"/>
  <Override PartName="/ppt/media/image6.png" ContentType="image/png"/>
  <Override PartName="/ppt/media/image4.png" ContentType="image/png"/>
  <Override PartName="/ppt/media/image8.png" ContentType="image/png"/>
  <Override PartName="/ppt/media/image5.svg" ContentType="image/svg"/>
  <Override PartName="/ppt/media/image18.jpeg" ContentType="image/jpeg"/>
  <Override PartName="/ppt/media/image9.png" ContentType="image/png"/>
  <Override PartName="/ppt/media/image10.svg" ContentType="image/svg"/>
  <Override PartName="/ppt/media/image11.png" ContentType="image/png"/>
  <Override PartName="/ppt/media/image12.jpeg" ContentType="image/jpeg"/>
  <Override PartName="/ppt/media/image13.png" ContentType="image/png"/>
  <Override PartName="/ppt/media/image14.jpeg" ContentType="image/jpeg"/>
  <Override PartName="/ppt/media/image29.png" ContentType="image/png"/>
  <Override PartName="/ppt/media/image15.jpeg" ContentType="image/jpeg"/>
  <Override PartName="/ppt/media/image16.jpeg" ContentType="image/jpeg"/>
  <Override PartName="/ppt/media/image17.png" ContentType="image/png"/>
  <Override PartName="/ppt/media/image19.jpeg" ContentType="image/jpeg"/>
  <Override PartName="/ppt/media/image22.png" ContentType="image/png"/>
  <Override PartName="/ppt/media/image20.jpeg" ContentType="image/jpeg"/>
  <Override PartName="/ppt/media/image21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Right 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BA477E2-A825-4F8D-9FF4-921FE3077E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459B46DC-CFE1-4F26-A65D-44354D9DF0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Left 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3753CC8-61E1-4C0C-9BB4-FD4271EB8D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af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9D4E44AA-8C60-40FE-9FB8-1473D93933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03579440-9AF3-473F-976D-D627E983DF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Leaf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B31CE627-A9C8-4952-BBD7-A0C1E763A2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92502717-2B0D-4342-BE27-C57935A710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2947B301-D812-4A08-9DC7-7BF30F6E0D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4CBFEEB1-AB1D-4C7D-B572-2F41FF4CC8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5DB408AB-CC63-4CE3-BCB5-75D97F90AF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D3E2E0B9-6248-4528-B216-69B37496277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Right Ba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E5B57F-92BE-426F-A091-1A96C77E35B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64BDAB8-FDD3-4187-B738-F147C3DF91B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Left Ba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E61B3AF-4E40-4AE2-8999-E42D89259E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ottom Ba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81FF190-884B-4864-B52F-A841F64C90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ottom 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7FA43A1-2CC3-4DD0-A32C-52FE9D96D2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Leaf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582114C-7F58-4FEA-B584-3B8917AD27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Leaf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E0406AF-D74A-4922-9C9A-EC600A3B7F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0.sv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0.sv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0.sv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0.svg"/><Relationship Id="rId5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792000" y="0"/>
            <a:ext cx="287640" cy="566964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ftr" idx="22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sldNum" idx="23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183FCF-A7E9-40CF-865D-32A30C092196}" type="slidenum"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dt" idx="24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792000" y="0"/>
            <a:ext cx="287640" cy="5669640"/>
          </a:xfrm>
          <a:prstGeom prst="rect">
            <a:avLst/>
          </a:prstGeom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ftr" idx="25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26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494C6D-7E85-4784-96C0-F17F7803BCED}" type="slidenum"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27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360" y="0"/>
            <a:ext cx="287640" cy="5669640"/>
          </a:xfrm>
          <a:prstGeom prst="rect">
            <a:avLst/>
          </a:prstGeom>
          <a:ln w="0"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 idx="28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29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38E091-C5BC-4868-8BE6-9F901EADB2B7}" type="slidenum"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 idx="30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51080" cy="539460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831960" y="720"/>
            <a:ext cx="247320" cy="567000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620000"/>
            <a:ext cx="907164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ftr" idx="31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sldNum" idx="32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3F5D0E2-A69D-4FF7-A53B-B6B2A898E5D8}" type="slidenum"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dt" idx="33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51080" cy="539460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831960" y="720"/>
            <a:ext cx="247320" cy="567000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ftr" idx="34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sldNum" idx="35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45127A-7933-4BEE-82D2-C8C1BE45F719}" type="slidenum"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 idx="36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 rot="10800000">
            <a:off x="6928920" y="275400"/>
            <a:ext cx="3151080" cy="539460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flipH="1">
            <a:off x="360" y="0"/>
            <a:ext cx="287640" cy="566964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620000"/>
            <a:ext cx="907164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ftr" idx="37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sldNum" idx="38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2DBF3D-CF02-48E9-9C8C-8A5C60D4EA07}" type="slidenum"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dt" idx="39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 rot="10800000">
            <a:off x="6928920" y="275400"/>
            <a:ext cx="3151080" cy="539460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flipH="1">
            <a:off x="360" y="0"/>
            <a:ext cx="287640" cy="566964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ftr" idx="40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sldNum" idx="41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109093-FB97-4938-9AFF-73D6A7FCB14D}" type="slidenum"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dt" idx="42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5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ftr" idx="43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sldNum" idx="44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918357-EFDC-4420-9619-716BE62DC6CB}" type="slidenum"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 idx="45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3"/>
    <p:sldLayoutId id="2147483682" r:id="rId4"/>
    <p:sldLayoutId id="2147483683" r:id="rId5"/>
    <p:sldLayoutId id="2147483684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792000" y="0"/>
            <a:ext cx="287640" cy="56696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620000"/>
            <a:ext cx="442656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620000"/>
            <a:ext cx="442656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body"/>
          </p:nvPr>
        </p:nvSpPr>
        <p:spPr>
          <a:xfrm>
            <a:off x="504000" y="3406680"/>
            <a:ext cx="442656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5152680" y="3406680"/>
            <a:ext cx="4426560" cy="163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ftr" idx="1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7"/>
          <p:cNvSpPr>
            <a:spLocks noGrp="1"/>
          </p:cNvSpPr>
          <p:nvPr>
            <p:ph type="sldNum" idx="2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557549-4CBA-4DD7-9FCE-DFB6D28FE7BE}" type="slidenum"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" name="PlaceHolder 8"/>
          <p:cNvSpPr>
            <a:spLocks noGrp="1"/>
          </p:cNvSpPr>
          <p:nvPr>
            <p:ph type="dt" idx="3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792000" y="0"/>
            <a:ext cx="287640" cy="566964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ftr" idx="4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sldNum" idx="5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AA4003-CA19-45D9-894A-02E499763EAE}" type="slidenum"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6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360" y="0"/>
            <a:ext cx="287640" cy="5669640"/>
          </a:xfrm>
          <a:prstGeom prst="rect">
            <a:avLst/>
          </a:prstGeom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ftr" idx="7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sldNum" idx="8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3A42C9-7D5B-47AF-BFF7-F2E3DAEE865B}" type="slidenum"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9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5418000"/>
            <a:ext cx="10079640" cy="25164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10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11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08F448-91D6-42E4-B87D-9F99A6180CD3}" type="slidenum"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2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e86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5418000"/>
            <a:ext cx="10079640" cy="2516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13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14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9D6937-1BFB-49A5-BDED-A3B753BC56D6}" type="slidenum"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 idx="15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79880" cy="543060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792000" y="0"/>
            <a:ext cx="287640" cy="566964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ftr" idx="16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17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6A2145-EB71-452F-9238-46A9D8CF0A05}" type="slidenum"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18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 rot="10800000">
            <a:off x="6900120" y="239400"/>
            <a:ext cx="3179880" cy="543060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flipH="1">
            <a:off x="360" y="0"/>
            <a:ext cx="287640" cy="566964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ftr" idx="19"/>
          </p:nvPr>
        </p:nvSpPr>
        <p:spPr>
          <a:xfrm>
            <a:off x="3420000" y="5328000"/>
            <a:ext cx="32396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sldNum" idx="20"/>
          </p:nvPr>
        </p:nvSpPr>
        <p:spPr>
          <a:xfrm>
            <a:off x="72288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157F02-A07A-469B-A599-3D499F17DA33}" type="slidenum">
              <a:rPr b="0" lang="en-US" sz="1400" strike="noStrike" u="none">
                <a:solidFill>
                  <a:srgbClr val="ffffff"/>
                </a:solidFill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21"/>
          </p:nvPr>
        </p:nvSpPr>
        <p:spPr>
          <a:xfrm>
            <a:off x="504000" y="5328000"/>
            <a:ext cx="2346840" cy="2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20000" y="836640"/>
            <a:ext cx="430884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Noto Sans"/>
              </a:rPr>
              <a:t>Gardening without boundaries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720000" y="2952000"/>
            <a:ext cx="8639640" cy="21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Noto Sans"/>
              </a:rPr>
              <a:t>By Ivan Petrov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1872000"/>
            <a:ext cx="45248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77500" lnSpcReduction="1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Noto Sans"/>
              </a:rPr>
              <a:t>Thanks  for your attention!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"/>
          <p:cNvSpPr/>
          <p:nvPr/>
        </p:nvSpPr>
        <p:spPr>
          <a:xfrm>
            <a:off x="432000" y="4500000"/>
            <a:ext cx="467640" cy="467640"/>
          </a:xfrm>
          <a:prstGeom prst="ellipse">
            <a:avLst/>
          </a:prstGeom>
          <a:solidFill>
            <a:srgbClr val="41a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ffff"/>
                </a:solidFill>
                <a:uFillTx/>
                <a:latin typeface="Noto Sans"/>
                <a:ea typeface="DejaVu Sans"/>
              </a:rPr>
              <a:t>1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33" name=""/>
          <p:cNvGrpSpPr/>
          <p:nvPr/>
        </p:nvGrpSpPr>
        <p:grpSpPr>
          <a:xfrm>
            <a:off x="457200" y="2971800"/>
            <a:ext cx="1599840" cy="1574280"/>
            <a:chOff x="457200" y="2971800"/>
            <a:chExt cx="1599840" cy="1574280"/>
          </a:xfrm>
        </p:grpSpPr>
        <p:sp>
          <p:nvSpPr>
            <p:cNvPr id="134" name=""/>
            <p:cNvSpPr/>
            <p:nvPr/>
          </p:nvSpPr>
          <p:spPr>
            <a:xfrm>
              <a:off x="457200" y="2971800"/>
              <a:ext cx="1599840" cy="1574280"/>
            </a:xfrm>
            <a:custGeom>
              <a:avLst/>
              <a:gdLst>
                <a:gd name="textAreaLeft" fmla="*/ 0 w 1599840"/>
                <a:gd name="textAreaRight" fmla="*/ 1600200 w 1599840"/>
                <a:gd name="textAreaTop" fmla="*/ 0 h 1574280"/>
                <a:gd name="textAreaBottom" fmla="*/ 1574640 h 1574280"/>
              </a:gdLst>
              <a:ahLst/>
              <a:rect l="textAreaLeft" t="textAreaTop" r="textAreaRight" b="textAreaBottom"/>
              <a:pathLst>
                <a:path w="4445" h="4374">
                  <a:moveTo>
                    <a:pt x="145" y="4374"/>
                  </a:moveTo>
                  <a:cubicBezTo>
                    <a:pt x="1332" y="3015"/>
                    <a:pt x="3716" y="4860"/>
                    <a:pt x="4445" y="1"/>
                  </a:cubicBezTo>
                  <a:cubicBezTo>
                    <a:pt x="4393" y="0"/>
                    <a:pt x="4341" y="0"/>
                    <a:pt x="4290" y="0"/>
                  </a:cubicBezTo>
                  <a:lnTo>
                    <a:pt x="4173" y="0"/>
                  </a:lnTo>
                  <a:cubicBezTo>
                    <a:pt x="1040" y="12"/>
                    <a:pt x="-500" y="1338"/>
                    <a:pt x="145" y="4374"/>
                  </a:cubicBezTo>
                  <a:close/>
                </a:path>
              </a:pathLst>
            </a:custGeom>
            <a:gradFill rotWithShape="0">
              <a:gsLst>
                <a:gs pos="0">
                  <a:srgbClr val="d4ea6b"/>
                </a:gs>
                <a:gs pos="100000">
                  <a:srgbClr val="bbe33d"/>
                </a:gs>
              </a:gsLst>
              <a:lin ang="36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 anchorCtr="1">
              <a:noAutofit/>
            </a:bodyPr>
            <a:p>
              <a:endParaRPr b="1" lang="en-US" sz="1400" strike="noStrike" u="none">
                <a:solidFill>
                  <a:srgbClr val="ffffff"/>
                </a:solidFill>
                <a:uFillTx/>
                <a:latin typeface="Noto Sans"/>
              </a:endParaRPr>
            </a:p>
          </p:txBody>
        </p:sp>
      </p:grpSp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936000" y="4536000"/>
            <a:ext cx="179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393e4"/>
                </a:solidFill>
                <a:uFillTx/>
                <a:latin typeface="Noto Sans"/>
              </a:rPr>
              <a:t>First Plants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2844000" y="3132000"/>
            <a:ext cx="467640" cy="467640"/>
          </a:xfrm>
          <a:prstGeom prst="ellipse">
            <a:avLst/>
          </a:prstGeom>
          <a:solidFill>
            <a:srgbClr val="41a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ffff"/>
                </a:solidFill>
                <a:uFillTx/>
                <a:latin typeface="Noto Sans"/>
                <a:ea typeface="DejaVu Sans"/>
              </a:rPr>
              <a:t>2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3384000" y="3168000"/>
            <a:ext cx="179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393e4"/>
                </a:solidFill>
                <a:uFillTx/>
                <a:latin typeface="Noto Sans"/>
              </a:rPr>
              <a:t>First seeds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5292000" y="4428000"/>
            <a:ext cx="467640" cy="467640"/>
          </a:xfrm>
          <a:prstGeom prst="ellipse">
            <a:avLst/>
          </a:prstGeom>
          <a:solidFill>
            <a:srgbClr val="41a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ffff"/>
                </a:solidFill>
                <a:uFillTx/>
                <a:latin typeface="Noto Sans"/>
                <a:ea typeface="DejaVu Sans"/>
              </a:rPr>
              <a:t>3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39" name=""/>
          <p:cNvGrpSpPr/>
          <p:nvPr/>
        </p:nvGrpSpPr>
        <p:grpSpPr>
          <a:xfrm>
            <a:off x="5548680" y="2815200"/>
            <a:ext cx="1576440" cy="1551240"/>
            <a:chOff x="5548680" y="2815200"/>
            <a:chExt cx="1576440" cy="1551240"/>
          </a:xfrm>
        </p:grpSpPr>
        <p:sp>
          <p:nvSpPr>
            <p:cNvPr id="140" name=""/>
            <p:cNvSpPr/>
            <p:nvPr/>
          </p:nvSpPr>
          <p:spPr>
            <a:xfrm>
              <a:off x="5548680" y="2815200"/>
              <a:ext cx="1576440" cy="1551240"/>
            </a:xfrm>
            <a:custGeom>
              <a:avLst/>
              <a:gdLst>
                <a:gd name="textAreaLeft" fmla="*/ 0 w 1576440"/>
                <a:gd name="textAreaRight" fmla="*/ 1576800 w 1576440"/>
                <a:gd name="textAreaTop" fmla="*/ 0 h 1551240"/>
                <a:gd name="textAreaBottom" fmla="*/ 1551600 h 1551240"/>
              </a:gdLst>
              <a:ahLst/>
              <a:rect l="textAreaLeft" t="textAreaTop" r="textAreaRight" b="textAreaBottom"/>
              <a:pathLst>
                <a:path w="4380" h="4310">
                  <a:moveTo>
                    <a:pt x="142" y="4310"/>
                  </a:moveTo>
                  <a:cubicBezTo>
                    <a:pt x="1312" y="2971"/>
                    <a:pt x="3662" y="4789"/>
                    <a:pt x="4380" y="1"/>
                  </a:cubicBezTo>
                  <a:cubicBezTo>
                    <a:pt x="4329" y="0"/>
                    <a:pt x="4278" y="0"/>
                    <a:pt x="4227" y="0"/>
                  </a:cubicBezTo>
                  <a:lnTo>
                    <a:pt x="4111" y="0"/>
                  </a:lnTo>
                  <a:cubicBezTo>
                    <a:pt x="1025" y="12"/>
                    <a:pt x="-493" y="1319"/>
                    <a:pt x="142" y="4310"/>
                  </a:cubicBezTo>
                  <a:close/>
                </a:path>
              </a:pathLst>
            </a:custGeom>
            <a:gradFill rotWithShape="0">
              <a:gsLst>
                <a:gs pos="0">
                  <a:srgbClr val="62cf51"/>
                </a:gs>
                <a:gs pos="100000">
                  <a:srgbClr val="3faf46"/>
                </a:gs>
              </a:gsLst>
              <a:lin ang="36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 anchorCtr="1">
              <a:noAutofit/>
            </a:bodyPr>
            <a:p>
              <a:endParaRPr b="1" lang="en-US" sz="1400" strike="noStrike" u="none">
                <a:solidFill>
                  <a:srgbClr val="ffffff"/>
                </a:solidFill>
                <a:uFillTx/>
                <a:latin typeface="Noto Sans"/>
              </a:endParaRPr>
            </a:p>
          </p:txBody>
        </p:sp>
      </p:grpSp>
      <p:sp>
        <p:nvSpPr>
          <p:cNvPr id="141" name="PlaceHolder 3"/>
          <p:cNvSpPr>
            <a:spLocks noGrp="1"/>
          </p:cNvSpPr>
          <p:nvPr>
            <p:ph type="subTitle"/>
          </p:nvPr>
        </p:nvSpPr>
        <p:spPr>
          <a:xfrm>
            <a:off x="5832000" y="4428000"/>
            <a:ext cx="19400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70000" lnSpcReduction="19999"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393e4"/>
                </a:solidFill>
                <a:uFillTx/>
                <a:latin typeface="Noto Sans"/>
              </a:rPr>
              <a:t>Try and experiment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7992000" y="2772000"/>
            <a:ext cx="467640" cy="467640"/>
          </a:xfrm>
          <a:prstGeom prst="ellipse">
            <a:avLst/>
          </a:prstGeom>
          <a:solidFill>
            <a:srgbClr val="41a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ffff"/>
                </a:solidFill>
                <a:uFillTx/>
                <a:latin typeface="Noto Sans"/>
                <a:ea typeface="DejaVu Sans"/>
              </a:rPr>
              <a:t>4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43" name=""/>
          <p:cNvGrpSpPr/>
          <p:nvPr/>
        </p:nvGrpSpPr>
        <p:grpSpPr>
          <a:xfrm>
            <a:off x="8229600" y="1383840"/>
            <a:ext cx="1282320" cy="1261800"/>
            <a:chOff x="8229600" y="1383840"/>
            <a:chExt cx="1282320" cy="1261800"/>
          </a:xfrm>
        </p:grpSpPr>
        <p:sp>
          <p:nvSpPr>
            <p:cNvPr id="144" name=""/>
            <p:cNvSpPr/>
            <p:nvPr/>
          </p:nvSpPr>
          <p:spPr>
            <a:xfrm>
              <a:off x="8229600" y="1383840"/>
              <a:ext cx="1282320" cy="1261800"/>
            </a:xfrm>
            <a:custGeom>
              <a:avLst/>
              <a:gdLst>
                <a:gd name="textAreaLeft" fmla="*/ 0 w 1282320"/>
                <a:gd name="textAreaRight" fmla="*/ 1282680 w 1282320"/>
                <a:gd name="textAreaTop" fmla="*/ 0 h 1261800"/>
                <a:gd name="textAreaBottom" fmla="*/ 1262160 h 1261800"/>
              </a:gdLst>
              <a:ahLst/>
              <a:rect l="textAreaLeft" t="textAreaTop" r="textAreaRight" b="textAreaBottom"/>
              <a:pathLst>
                <a:path w="3563" h="3506">
                  <a:moveTo>
                    <a:pt x="116" y="3506"/>
                  </a:moveTo>
                  <a:cubicBezTo>
                    <a:pt x="1067" y="2417"/>
                    <a:pt x="2979" y="3896"/>
                    <a:pt x="3563" y="1"/>
                  </a:cubicBezTo>
                  <a:cubicBezTo>
                    <a:pt x="3521" y="0"/>
                    <a:pt x="3480" y="0"/>
                    <a:pt x="3439" y="0"/>
                  </a:cubicBezTo>
                  <a:lnTo>
                    <a:pt x="3345" y="0"/>
                  </a:lnTo>
                  <a:cubicBezTo>
                    <a:pt x="834" y="10"/>
                    <a:pt x="-401" y="1073"/>
                    <a:pt x="116" y="3506"/>
                  </a:cubicBezTo>
                  <a:close/>
                </a:path>
              </a:pathLst>
            </a:custGeom>
            <a:gradFill rotWithShape="0">
              <a:gsLst>
                <a:gs pos="0">
                  <a:srgbClr val="6fc8fa"/>
                </a:gs>
                <a:gs pos="100000">
                  <a:srgbClr val="2d88bb"/>
                </a:gs>
              </a:gsLst>
              <a:lin ang="36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 anchorCtr="1">
              <a:noAutofit/>
            </a:bodyPr>
            <a:p>
              <a:endParaRPr b="1" lang="en-US" sz="1400" strike="noStrike" u="none">
                <a:solidFill>
                  <a:srgbClr val="ffffff"/>
                </a:solidFill>
                <a:uFillTx/>
                <a:latin typeface="Noto Sans"/>
              </a:endParaRPr>
            </a:p>
          </p:txBody>
        </p:sp>
      </p:grpSp>
      <p:sp>
        <p:nvSpPr>
          <p:cNvPr id="145" name="PlaceHolder 4"/>
          <p:cNvSpPr>
            <a:spLocks noGrp="1"/>
          </p:cNvSpPr>
          <p:nvPr>
            <p:ph type="subTitle"/>
          </p:nvPr>
        </p:nvSpPr>
        <p:spPr>
          <a:xfrm>
            <a:off x="8532000" y="2808000"/>
            <a:ext cx="179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solidFill>
                  <a:srgbClr val="0393e4"/>
                </a:solidFill>
                <a:uFillTx/>
                <a:latin typeface="Noto Sans"/>
              </a:rPr>
              <a:t>Now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46" name=""/>
          <p:cNvCxnSpPr>
            <a:stCxn id="134" idx="3"/>
          </p:cNvCxnSpPr>
          <p:nvPr/>
        </p:nvCxnSpPr>
        <p:spPr>
          <a:xfrm flipV="1">
            <a:off x="2057040" y="2286000"/>
            <a:ext cx="1264680" cy="1473120"/>
          </a:xfrm>
          <a:prstGeom prst="curvedConnector3">
            <a:avLst>
              <a:gd name="adj1" fmla="val 25056"/>
            </a:avLst>
          </a:prstGeom>
          <a:ln w="36000">
            <a:solidFill>
              <a:srgbClr val="b2b2b2"/>
            </a:solidFill>
            <a:round/>
          </a:ln>
        </p:spPr>
      </p:cxnSp>
      <p:cxnSp>
        <p:nvCxnSpPr>
          <p:cNvPr id="147" name=""/>
          <p:cNvCxnSpPr>
            <a:endCxn id="140" idx="1"/>
          </p:cNvCxnSpPr>
          <p:nvPr/>
        </p:nvCxnSpPr>
        <p:spPr>
          <a:xfrm>
            <a:off x="4800240" y="2286000"/>
            <a:ext cx="748800" cy="1305000"/>
          </a:xfrm>
          <a:prstGeom prst="curvedConnector3">
            <a:avLst>
              <a:gd name="adj1" fmla="val 25060"/>
            </a:avLst>
          </a:prstGeom>
          <a:ln w="36000">
            <a:solidFill>
              <a:srgbClr val="b2b2b2"/>
            </a:solidFill>
            <a:round/>
          </a:ln>
        </p:spPr>
      </p:cxnSp>
      <p:cxnSp>
        <p:nvCxnSpPr>
          <p:cNvPr id="148" name=""/>
          <p:cNvCxnSpPr>
            <a:stCxn id="140" idx="-1"/>
            <a:endCxn id="144" idx="-1"/>
          </p:cNvCxnSpPr>
          <p:nvPr/>
        </p:nvCxnSpPr>
        <p:spPr>
          <a:xfrm flipV="1">
            <a:off x="7125120" y="2014560"/>
            <a:ext cx="1104840" cy="1576440"/>
          </a:xfrm>
          <a:prstGeom prst="curvedConnector3">
            <a:avLst>
              <a:gd name="adj1" fmla="val 25000"/>
            </a:avLst>
          </a:prstGeom>
          <a:ln w="36000">
            <a:solidFill>
              <a:srgbClr val="b2b2b2"/>
            </a:solidFill>
            <a:round/>
          </a:ln>
        </p:spPr>
      </p:cxnSp>
      <p:sp>
        <p:nvSpPr>
          <p:cNvPr id="149" name="PlaceHolder 5"/>
          <p:cNvSpPr>
            <a:spLocks noGrp="1"/>
          </p:cNvSpPr>
          <p:nvPr>
            <p:ph type="title"/>
          </p:nvPr>
        </p:nvSpPr>
        <p:spPr>
          <a:xfrm>
            <a:off x="504000" y="216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0393e4"/>
                </a:solidFill>
                <a:uFillTx/>
                <a:latin typeface="Noto Sans"/>
              </a:rPr>
              <a:t>My gardening timeline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rcRect l="0" t="12089" r="0" b="32252"/>
          <a:stretch/>
        </p:blipFill>
        <p:spPr>
          <a:xfrm>
            <a:off x="457200" y="2057400"/>
            <a:ext cx="1478880" cy="1828800"/>
          </a:xfrm>
          <a:prstGeom prst="rect">
            <a:avLst/>
          </a:prstGeom>
          <a:ln w="0">
            <a:noFill/>
          </a:ln>
          <a:effectLst>
            <a:softEdge rad="127080"/>
          </a:effectLst>
        </p:spPr>
      </p:pic>
      <p:pic>
        <p:nvPicPr>
          <p:cNvPr id="151" name="" descr=""/>
          <p:cNvPicPr/>
          <p:nvPr/>
        </p:nvPicPr>
        <p:blipFill>
          <a:blip r:embed="rId2"/>
          <a:srcRect l="0" t="20154" r="15561" b="8065"/>
          <a:stretch/>
        </p:blipFill>
        <p:spPr>
          <a:xfrm>
            <a:off x="5545800" y="1828800"/>
            <a:ext cx="1312200" cy="1985040"/>
          </a:xfrm>
          <a:prstGeom prst="rect">
            <a:avLst/>
          </a:prstGeom>
          <a:ln w="0">
            <a:noFill/>
          </a:ln>
          <a:effectLst>
            <a:softEdge rad="50760"/>
          </a:effectLst>
        </p:spPr>
      </p:pic>
      <p:pic>
        <p:nvPicPr>
          <p:cNvPr id="152" name="" descr=""/>
          <p:cNvPicPr/>
          <p:nvPr/>
        </p:nvPicPr>
        <p:blipFill>
          <a:blip r:embed="rId3"/>
          <a:srcRect l="25568" t="0" r="0" b="0"/>
          <a:stretch/>
        </p:blipFill>
        <p:spPr>
          <a:xfrm>
            <a:off x="8140320" y="1115640"/>
            <a:ext cx="1371600" cy="1036440"/>
          </a:xfrm>
          <a:prstGeom prst="rect">
            <a:avLst/>
          </a:prstGeom>
          <a:ln w="0">
            <a:noFill/>
          </a:ln>
          <a:effectLst>
            <a:softEdge rad="63360"/>
          </a:effectLst>
        </p:spPr>
      </p:pic>
      <p:grpSp>
        <p:nvGrpSpPr>
          <p:cNvPr id="153" name=""/>
          <p:cNvGrpSpPr/>
          <p:nvPr/>
        </p:nvGrpSpPr>
        <p:grpSpPr>
          <a:xfrm>
            <a:off x="3452760" y="1371600"/>
            <a:ext cx="1576440" cy="1551240"/>
            <a:chOff x="3452760" y="1371600"/>
            <a:chExt cx="1576440" cy="1551240"/>
          </a:xfrm>
        </p:grpSpPr>
        <p:sp>
          <p:nvSpPr>
            <p:cNvPr id="154" name=""/>
            <p:cNvSpPr/>
            <p:nvPr/>
          </p:nvSpPr>
          <p:spPr>
            <a:xfrm>
              <a:off x="3452760" y="1371600"/>
              <a:ext cx="1576440" cy="1551240"/>
            </a:xfrm>
            <a:custGeom>
              <a:avLst/>
              <a:gdLst>
                <a:gd name="textAreaLeft" fmla="*/ 0 w 1576440"/>
                <a:gd name="textAreaRight" fmla="*/ 1576800 w 1576440"/>
                <a:gd name="textAreaTop" fmla="*/ 0 h 1551240"/>
                <a:gd name="textAreaBottom" fmla="*/ 1551600 h 1551240"/>
              </a:gdLst>
              <a:ahLst/>
              <a:rect l="textAreaLeft" t="textAreaTop" r="textAreaRight" b="textAreaBottom"/>
              <a:pathLst>
                <a:path w="4380" h="4310">
                  <a:moveTo>
                    <a:pt x="142" y="4310"/>
                  </a:moveTo>
                  <a:cubicBezTo>
                    <a:pt x="1312" y="2971"/>
                    <a:pt x="3662" y="4789"/>
                    <a:pt x="4380" y="1"/>
                  </a:cubicBezTo>
                  <a:cubicBezTo>
                    <a:pt x="4329" y="0"/>
                    <a:pt x="4278" y="0"/>
                    <a:pt x="4227" y="0"/>
                  </a:cubicBezTo>
                  <a:lnTo>
                    <a:pt x="4111" y="0"/>
                  </a:lnTo>
                  <a:cubicBezTo>
                    <a:pt x="1025" y="12"/>
                    <a:pt x="-493" y="1319"/>
                    <a:pt x="142" y="4310"/>
                  </a:cubicBezTo>
                  <a:close/>
                </a:path>
              </a:pathLst>
            </a:custGeom>
            <a:gradFill rotWithShape="0">
              <a:gsLst>
                <a:gs pos="0">
                  <a:srgbClr val="62cf51"/>
                </a:gs>
                <a:gs pos="100000">
                  <a:srgbClr val="3faf46"/>
                </a:gs>
              </a:gsLst>
              <a:lin ang="36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 anchorCtr="1">
              <a:noAutofit/>
            </a:bodyPr>
            <a:p>
              <a:endParaRPr b="1" lang="en-US" sz="1400" strike="noStrike" u="none">
                <a:solidFill>
                  <a:srgbClr val="ffffff"/>
                </a:solidFill>
                <a:uFillTx/>
                <a:latin typeface="Noto Sans"/>
              </a:endParaRPr>
            </a:p>
          </p:txBody>
        </p:sp>
      </p:grpSp>
      <p:pic>
        <p:nvPicPr>
          <p:cNvPr id="155" name="" descr=""/>
          <p:cNvPicPr/>
          <p:nvPr/>
        </p:nvPicPr>
        <p:blipFill>
          <a:blip r:embed="rId4"/>
          <a:srcRect l="0" t="16143" r="0" b="27415"/>
          <a:stretch/>
        </p:blipFill>
        <p:spPr>
          <a:xfrm>
            <a:off x="3621240" y="1143000"/>
            <a:ext cx="1179360" cy="1184760"/>
          </a:xfrm>
          <a:prstGeom prst="rect">
            <a:avLst/>
          </a:prstGeom>
          <a:ln w="0">
            <a:noFill/>
          </a:ln>
          <a:effectLst>
            <a:softEdge rad="633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"/>
          <p:cNvSpPr/>
          <p:nvPr/>
        </p:nvSpPr>
        <p:spPr>
          <a:xfrm>
            <a:off x="522000" y="2952000"/>
            <a:ext cx="1691640" cy="1799640"/>
          </a:xfrm>
          <a:prstGeom prst="flowChartAlternateProcess">
            <a:avLst/>
          </a:prstGeom>
          <a:gradFill rotWithShape="0">
            <a:gsLst>
              <a:gs pos="0">
                <a:srgbClr val="6fc8fa"/>
              </a:gs>
              <a:gs pos="100000">
                <a:srgbClr val="729fcf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522000" y="2952000"/>
            <a:ext cx="169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ffff"/>
                </a:solidFill>
                <a:uFillTx/>
                <a:latin typeface="Noto Sans"/>
              </a:rPr>
              <a:t>Pots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2358000" y="2952000"/>
            <a:ext cx="1691640" cy="1799640"/>
          </a:xfrm>
          <a:prstGeom prst="flowChartAlternateProcess">
            <a:avLst/>
          </a:prstGeom>
          <a:gradFill rotWithShape="0">
            <a:gsLst>
              <a:gs pos="0">
                <a:srgbClr val="6fc8fa"/>
              </a:gs>
              <a:gs pos="100000">
                <a:srgbClr val="729fcf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2358000" y="2952000"/>
            <a:ext cx="169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ffff"/>
                </a:solidFill>
                <a:uFillTx/>
                <a:latin typeface="Noto Sans"/>
              </a:rPr>
              <a:t>Soil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4194000" y="2952000"/>
            <a:ext cx="1691640" cy="1799640"/>
          </a:xfrm>
          <a:prstGeom prst="flowChartAlternateProcess">
            <a:avLst/>
          </a:prstGeom>
          <a:gradFill rotWithShape="0">
            <a:gsLst>
              <a:gs pos="0">
                <a:srgbClr val="6fc8fa"/>
              </a:gs>
              <a:gs pos="100000">
                <a:srgbClr val="729fcf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ubTitle"/>
          </p:nvPr>
        </p:nvSpPr>
        <p:spPr>
          <a:xfrm>
            <a:off x="4194000" y="2952000"/>
            <a:ext cx="169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ffff"/>
                </a:solidFill>
                <a:uFillTx/>
                <a:latin typeface="Noto Sans"/>
              </a:rPr>
              <a:t>Drainage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6030000" y="2952000"/>
            <a:ext cx="1691640" cy="1799640"/>
          </a:xfrm>
          <a:prstGeom prst="flowChartAlternateProcess">
            <a:avLst/>
          </a:prstGeom>
          <a:gradFill rotWithShape="0">
            <a:gsLst>
              <a:gs pos="0">
                <a:srgbClr val="6fc8fa"/>
              </a:gs>
              <a:gs pos="100000">
                <a:srgbClr val="729fcf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subTitle"/>
          </p:nvPr>
        </p:nvSpPr>
        <p:spPr>
          <a:xfrm>
            <a:off x="6030000" y="2952000"/>
            <a:ext cx="169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ffff"/>
                </a:solidFill>
                <a:uFillTx/>
                <a:latin typeface="Noto Sans"/>
              </a:rPr>
              <a:t>Light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7866000" y="2952000"/>
            <a:ext cx="1691640" cy="1799640"/>
          </a:xfrm>
          <a:prstGeom prst="flowChartAlternateProcess">
            <a:avLst/>
          </a:prstGeom>
          <a:gradFill rotWithShape="0">
            <a:gsLst>
              <a:gs pos="0">
                <a:srgbClr val="6fc8fa"/>
              </a:gs>
              <a:gs pos="100000">
                <a:srgbClr val="729fcf"/>
              </a:gs>
            </a:gsLst>
            <a:lin ang="36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subTitle"/>
          </p:nvPr>
        </p:nvSpPr>
        <p:spPr>
          <a:xfrm>
            <a:off x="7866000" y="2952000"/>
            <a:ext cx="16916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2000" strike="noStrike" u="none">
                <a:solidFill>
                  <a:srgbClr val="ffffff"/>
                </a:solidFill>
                <a:uFillTx/>
                <a:latin typeface="Noto Sans"/>
              </a:rPr>
              <a:t>Watering and Fertilization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66" name=""/>
          <p:cNvGrpSpPr/>
          <p:nvPr/>
        </p:nvGrpSpPr>
        <p:grpSpPr>
          <a:xfrm>
            <a:off x="835920" y="1648800"/>
            <a:ext cx="1064160" cy="1024560"/>
            <a:chOff x="835920" y="1648800"/>
            <a:chExt cx="1064160" cy="1024560"/>
          </a:xfrm>
        </p:grpSpPr>
        <p:sp>
          <p:nvSpPr>
            <p:cNvPr id="167" name=""/>
            <p:cNvSpPr/>
            <p:nvPr/>
          </p:nvSpPr>
          <p:spPr>
            <a:xfrm>
              <a:off x="835920" y="1648800"/>
              <a:ext cx="1064160" cy="1024560"/>
            </a:xfrm>
            <a:custGeom>
              <a:avLst/>
              <a:gdLst>
                <a:gd name="textAreaLeft" fmla="*/ 0 w 1064160"/>
                <a:gd name="textAreaRight" fmla="*/ 1064520 w 1064160"/>
                <a:gd name="textAreaTop" fmla="*/ 0 h 1024560"/>
                <a:gd name="textAreaBottom" fmla="*/ 1024920 h 1024560"/>
              </a:gdLst>
              <a:ahLst/>
              <a:rect l="textAreaLeft" t="textAreaTop" r="textAreaRight" b="textAreaBottom"/>
              <a:pathLst>
                <a:path w="2957" h="2847">
                  <a:moveTo>
                    <a:pt x="1009" y="965"/>
                  </a:moveTo>
                  <a:cubicBezTo>
                    <a:pt x="846" y="873"/>
                    <a:pt x="670" y="793"/>
                    <a:pt x="499" y="706"/>
                  </a:cubicBezTo>
                  <a:cubicBezTo>
                    <a:pt x="512" y="907"/>
                    <a:pt x="546" y="1075"/>
                    <a:pt x="593" y="1222"/>
                  </a:cubicBezTo>
                  <a:cubicBezTo>
                    <a:pt x="402" y="1191"/>
                    <a:pt x="199" y="1182"/>
                    <a:pt x="0" y="1162"/>
                  </a:cubicBezTo>
                  <a:cubicBezTo>
                    <a:pt x="327" y="2048"/>
                    <a:pt x="879" y="2062"/>
                    <a:pt x="1385" y="2613"/>
                  </a:cubicBezTo>
                  <a:cubicBezTo>
                    <a:pt x="1413" y="2685"/>
                    <a:pt x="1448" y="2758"/>
                    <a:pt x="1491" y="2834"/>
                  </a:cubicBezTo>
                  <a:cubicBezTo>
                    <a:pt x="1491" y="2836"/>
                    <a:pt x="1491" y="2838"/>
                    <a:pt x="1492" y="2840"/>
                  </a:cubicBezTo>
                  <a:cubicBezTo>
                    <a:pt x="1492" y="2839"/>
                    <a:pt x="1492" y="2839"/>
                    <a:pt x="1493" y="2838"/>
                  </a:cubicBezTo>
                  <a:cubicBezTo>
                    <a:pt x="1495" y="2841"/>
                    <a:pt x="1496" y="2844"/>
                    <a:pt x="1497" y="2847"/>
                  </a:cubicBezTo>
                  <a:cubicBezTo>
                    <a:pt x="1501" y="2838"/>
                    <a:pt x="1505" y="2829"/>
                    <a:pt x="1508" y="2820"/>
                  </a:cubicBezTo>
                  <a:cubicBezTo>
                    <a:pt x="2030" y="2195"/>
                    <a:pt x="2617" y="2219"/>
                    <a:pt x="2957" y="1296"/>
                  </a:cubicBezTo>
                  <a:cubicBezTo>
                    <a:pt x="2759" y="1316"/>
                    <a:pt x="2556" y="1324"/>
                    <a:pt x="2364" y="1356"/>
                  </a:cubicBezTo>
                  <a:cubicBezTo>
                    <a:pt x="2411" y="1208"/>
                    <a:pt x="2445" y="1040"/>
                    <a:pt x="2458" y="840"/>
                  </a:cubicBezTo>
                  <a:cubicBezTo>
                    <a:pt x="2300" y="921"/>
                    <a:pt x="2136" y="995"/>
                    <a:pt x="1982" y="1079"/>
                  </a:cubicBezTo>
                  <a:cubicBezTo>
                    <a:pt x="1996" y="804"/>
                    <a:pt x="1859" y="465"/>
                    <a:pt x="1473" y="0"/>
                  </a:cubicBezTo>
                  <a:cubicBezTo>
                    <a:pt x="1270" y="313"/>
                    <a:pt x="1028" y="613"/>
                    <a:pt x="1009" y="965"/>
                  </a:cubicBezTo>
                  <a:close/>
                </a:path>
              </a:pathLst>
            </a:custGeom>
            <a:gradFill rotWithShape="0">
              <a:gsLst>
                <a:gs pos="0">
                  <a:srgbClr val="d4ea6b"/>
                </a:gs>
                <a:gs pos="100000">
                  <a:srgbClr val="bbe33d"/>
                </a:gs>
              </a:gsLst>
              <a:lin ang="36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 anchorCtr="1">
              <a:noAutofit/>
            </a:bodyPr>
            <a:p>
              <a:endParaRPr b="1" lang="en-US" sz="2800" strike="noStrike" u="none">
                <a:solidFill>
                  <a:srgbClr val="ffffff"/>
                </a:solidFill>
                <a:uFillTx/>
                <a:latin typeface="Noto Sans"/>
              </a:endParaRPr>
            </a:p>
          </p:txBody>
        </p:sp>
        <p:sp>
          <p:nvSpPr>
            <p:cNvPr id="168" name=""/>
            <p:cNvSpPr txBox="1"/>
            <p:nvPr/>
          </p:nvSpPr>
          <p:spPr>
            <a:xfrm>
              <a:off x="1191600" y="1900800"/>
              <a:ext cx="336240" cy="577440"/>
            </a:xfrm>
            <a:prstGeom prst="rect">
              <a:avLst/>
            </a:prstGeom>
          </p:spPr>
          <p:txBody>
            <a:bodyPr wrap="none" lIns="104040" rIns="104040" tIns="51480" bIns="51480" anchor="ctr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ffff"/>
                  </a:solidFill>
                  <a:uFillTx/>
                  <a:latin typeface="Noto Sans"/>
                  <a:ea typeface="MS Gothic"/>
                </a:rPr>
                <a:t>🪴</a:t>
              </a:r>
              <a:endParaRPr b="0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69" name=""/>
          <p:cNvGrpSpPr/>
          <p:nvPr/>
        </p:nvGrpSpPr>
        <p:grpSpPr>
          <a:xfrm>
            <a:off x="2671920" y="1648800"/>
            <a:ext cx="1064160" cy="1024560"/>
            <a:chOff x="2671920" y="1648800"/>
            <a:chExt cx="1064160" cy="1024560"/>
          </a:xfrm>
        </p:grpSpPr>
        <p:sp>
          <p:nvSpPr>
            <p:cNvPr id="170" name=""/>
            <p:cNvSpPr/>
            <p:nvPr/>
          </p:nvSpPr>
          <p:spPr>
            <a:xfrm>
              <a:off x="2671920" y="1648800"/>
              <a:ext cx="1064160" cy="1024560"/>
            </a:xfrm>
            <a:custGeom>
              <a:avLst/>
              <a:gdLst>
                <a:gd name="textAreaLeft" fmla="*/ 0 w 1064160"/>
                <a:gd name="textAreaRight" fmla="*/ 1064520 w 1064160"/>
                <a:gd name="textAreaTop" fmla="*/ 0 h 1024560"/>
                <a:gd name="textAreaBottom" fmla="*/ 1024920 h 1024560"/>
              </a:gdLst>
              <a:ahLst/>
              <a:rect l="textAreaLeft" t="textAreaTop" r="textAreaRight" b="textAreaBottom"/>
              <a:pathLst>
                <a:path w="2957" h="2847">
                  <a:moveTo>
                    <a:pt x="1009" y="965"/>
                  </a:moveTo>
                  <a:cubicBezTo>
                    <a:pt x="846" y="873"/>
                    <a:pt x="670" y="793"/>
                    <a:pt x="499" y="706"/>
                  </a:cubicBezTo>
                  <a:cubicBezTo>
                    <a:pt x="512" y="907"/>
                    <a:pt x="546" y="1075"/>
                    <a:pt x="593" y="1222"/>
                  </a:cubicBezTo>
                  <a:cubicBezTo>
                    <a:pt x="402" y="1191"/>
                    <a:pt x="199" y="1182"/>
                    <a:pt x="0" y="1162"/>
                  </a:cubicBezTo>
                  <a:cubicBezTo>
                    <a:pt x="327" y="2048"/>
                    <a:pt x="879" y="2062"/>
                    <a:pt x="1385" y="2613"/>
                  </a:cubicBezTo>
                  <a:cubicBezTo>
                    <a:pt x="1413" y="2685"/>
                    <a:pt x="1448" y="2758"/>
                    <a:pt x="1491" y="2834"/>
                  </a:cubicBezTo>
                  <a:cubicBezTo>
                    <a:pt x="1491" y="2836"/>
                    <a:pt x="1491" y="2838"/>
                    <a:pt x="1492" y="2840"/>
                  </a:cubicBezTo>
                  <a:cubicBezTo>
                    <a:pt x="1492" y="2839"/>
                    <a:pt x="1492" y="2839"/>
                    <a:pt x="1493" y="2838"/>
                  </a:cubicBezTo>
                  <a:cubicBezTo>
                    <a:pt x="1495" y="2841"/>
                    <a:pt x="1496" y="2844"/>
                    <a:pt x="1497" y="2847"/>
                  </a:cubicBezTo>
                  <a:cubicBezTo>
                    <a:pt x="1501" y="2838"/>
                    <a:pt x="1505" y="2829"/>
                    <a:pt x="1508" y="2820"/>
                  </a:cubicBezTo>
                  <a:cubicBezTo>
                    <a:pt x="2030" y="2195"/>
                    <a:pt x="2617" y="2219"/>
                    <a:pt x="2957" y="1296"/>
                  </a:cubicBezTo>
                  <a:cubicBezTo>
                    <a:pt x="2759" y="1316"/>
                    <a:pt x="2556" y="1324"/>
                    <a:pt x="2364" y="1356"/>
                  </a:cubicBezTo>
                  <a:cubicBezTo>
                    <a:pt x="2411" y="1208"/>
                    <a:pt x="2445" y="1040"/>
                    <a:pt x="2458" y="840"/>
                  </a:cubicBezTo>
                  <a:cubicBezTo>
                    <a:pt x="2300" y="921"/>
                    <a:pt x="2136" y="995"/>
                    <a:pt x="1982" y="1079"/>
                  </a:cubicBezTo>
                  <a:cubicBezTo>
                    <a:pt x="1996" y="804"/>
                    <a:pt x="1859" y="465"/>
                    <a:pt x="1473" y="0"/>
                  </a:cubicBezTo>
                  <a:cubicBezTo>
                    <a:pt x="1270" y="313"/>
                    <a:pt x="1028" y="613"/>
                    <a:pt x="1009" y="965"/>
                  </a:cubicBezTo>
                  <a:close/>
                </a:path>
              </a:pathLst>
            </a:custGeom>
            <a:gradFill rotWithShape="0">
              <a:gsLst>
                <a:gs pos="0">
                  <a:srgbClr val="6ad15a"/>
                </a:gs>
                <a:gs pos="100000">
                  <a:srgbClr val="5eb91e"/>
                </a:gs>
              </a:gsLst>
              <a:lin ang="36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 anchorCtr="1">
              <a:noAutofit/>
            </a:bodyPr>
            <a:p>
              <a:endParaRPr b="1" lang="en-US" sz="1400" strike="noStrike" u="none">
                <a:solidFill>
                  <a:srgbClr val="ffffff"/>
                </a:solidFill>
                <a:uFillTx/>
                <a:latin typeface="Noto Sans"/>
              </a:endParaRPr>
            </a:p>
          </p:txBody>
        </p:sp>
      </p:grpSp>
      <p:grpSp>
        <p:nvGrpSpPr>
          <p:cNvPr id="171" name=""/>
          <p:cNvGrpSpPr/>
          <p:nvPr/>
        </p:nvGrpSpPr>
        <p:grpSpPr>
          <a:xfrm>
            <a:off x="4507920" y="1648800"/>
            <a:ext cx="1064160" cy="1024560"/>
            <a:chOff x="4507920" y="1648800"/>
            <a:chExt cx="1064160" cy="1024560"/>
          </a:xfrm>
        </p:grpSpPr>
        <p:sp>
          <p:nvSpPr>
            <p:cNvPr id="172" name=""/>
            <p:cNvSpPr/>
            <p:nvPr/>
          </p:nvSpPr>
          <p:spPr>
            <a:xfrm>
              <a:off x="4507920" y="1648800"/>
              <a:ext cx="1064160" cy="1024560"/>
            </a:xfrm>
            <a:custGeom>
              <a:avLst/>
              <a:gdLst>
                <a:gd name="textAreaLeft" fmla="*/ 0 w 1064160"/>
                <a:gd name="textAreaRight" fmla="*/ 1064520 w 1064160"/>
                <a:gd name="textAreaTop" fmla="*/ 0 h 1024560"/>
                <a:gd name="textAreaBottom" fmla="*/ 1024920 h 1024560"/>
              </a:gdLst>
              <a:ahLst/>
              <a:rect l="textAreaLeft" t="textAreaTop" r="textAreaRight" b="textAreaBottom"/>
              <a:pathLst>
                <a:path w="2957" h="2847">
                  <a:moveTo>
                    <a:pt x="1009" y="965"/>
                  </a:moveTo>
                  <a:cubicBezTo>
                    <a:pt x="846" y="873"/>
                    <a:pt x="670" y="793"/>
                    <a:pt x="499" y="706"/>
                  </a:cubicBezTo>
                  <a:cubicBezTo>
                    <a:pt x="512" y="907"/>
                    <a:pt x="546" y="1075"/>
                    <a:pt x="593" y="1222"/>
                  </a:cubicBezTo>
                  <a:cubicBezTo>
                    <a:pt x="402" y="1191"/>
                    <a:pt x="199" y="1182"/>
                    <a:pt x="0" y="1162"/>
                  </a:cubicBezTo>
                  <a:cubicBezTo>
                    <a:pt x="327" y="2048"/>
                    <a:pt x="879" y="2062"/>
                    <a:pt x="1385" y="2613"/>
                  </a:cubicBezTo>
                  <a:cubicBezTo>
                    <a:pt x="1413" y="2685"/>
                    <a:pt x="1448" y="2758"/>
                    <a:pt x="1491" y="2834"/>
                  </a:cubicBezTo>
                  <a:cubicBezTo>
                    <a:pt x="1491" y="2836"/>
                    <a:pt x="1491" y="2838"/>
                    <a:pt x="1492" y="2840"/>
                  </a:cubicBezTo>
                  <a:cubicBezTo>
                    <a:pt x="1492" y="2839"/>
                    <a:pt x="1492" y="2839"/>
                    <a:pt x="1493" y="2838"/>
                  </a:cubicBezTo>
                  <a:cubicBezTo>
                    <a:pt x="1495" y="2841"/>
                    <a:pt x="1496" y="2844"/>
                    <a:pt x="1497" y="2847"/>
                  </a:cubicBezTo>
                  <a:cubicBezTo>
                    <a:pt x="1501" y="2838"/>
                    <a:pt x="1505" y="2829"/>
                    <a:pt x="1508" y="2820"/>
                  </a:cubicBezTo>
                  <a:cubicBezTo>
                    <a:pt x="2030" y="2195"/>
                    <a:pt x="2617" y="2219"/>
                    <a:pt x="2957" y="1296"/>
                  </a:cubicBezTo>
                  <a:cubicBezTo>
                    <a:pt x="2759" y="1316"/>
                    <a:pt x="2556" y="1324"/>
                    <a:pt x="2364" y="1356"/>
                  </a:cubicBezTo>
                  <a:cubicBezTo>
                    <a:pt x="2411" y="1208"/>
                    <a:pt x="2445" y="1040"/>
                    <a:pt x="2458" y="840"/>
                  </a:cubicBezTo>
                  <a:cubicBezTo>
                    <a:pt x="2300" y="921"/>
                    <a:pt x="2136" y="995"/>
                    <a:pt x="1982" y="1079"/>
                  </a:cubicBezTo>
                  <a:cubicBezTo>
                    <a:pt x="1996" y="804"/>
                    <a:pt x="1859" y="465"/>
                    <a:pt x="1473" y="0"/>
                  </a:cubicBezTo>
                  <a:cubicBezTo>
                    <a:pt x="1270" y="313"/>
                    <a:pt x="1028" y="613"/>
                    <a:pt x="1009" y="965"/>
                  </a:cubicBezTo>
                  <a:close/>
                </a:path>
              </a:pathLst>
            </a:custGeom>
            <a:gradFill rotWithShape="0">
              <a:gsLst>
                <a:gs pos="0">
                  <a:srgbClr val="dee6ef"/>
                </a:gs>
                <a:gs pos="100000">
                  <a:srgbClr val="50938a"/>
                </a:gs>
              </a:gsLst>
              <a:lin ang="36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 anchorCtr="1">
              <a:noAutofit/>
            </a:bodyPr>
            <a:p>
              <a:endParaRPr b="1" lang="en-US" sz="1400" strike="noStrike" u="none">
                <a:solidFill>
                  <a:srgbClr val="ffffff"/>
                </a:solidFill>
                <a:uFillTx/>
                <a:latin typeface="Noto Sans"/>
              </a:endParaRPr>
            </a:p>
          </p:txBody>
        </p:sp>
      </p:grpSp>
      <p:grpSp>
        <p:nvGrpSpPr>
          <p:cNvPr id="173" name=""/>
          <p:cNvGrpSpPr/>
          <p:nvPr/>
        </p:nvGrpSpPr>
        <p:grpSpPr>
          <a:xfrm>
            <a:off x="6343920" y="1648800"/>
            <a:ext cx="1064160" cy="1024560"/>
            <a:chOff x="6343920" y="1648800"/>
            <a:chExt cx="1064160" cy="1024560"/>
          </a:xfrm>
        </p:grpSpPr>
        <p:sp>
          <p:nvSpPr>
            <p:cNvPr id="174" name=""/>
            <p:cNvSpPr/>
            <p:nvPr/>
          </p:nvSpPr>
          <p:spPr>
            <a:xfrm>
              <a:off x="6343920" y="1648800"/>
              <a:ext cx="1064160" cy="1024560"/>
            </a:xfrm>
            <a:custGeom>
              <a:avLst/>
              <a:gdLst>
                <a:gd name="textAreaLeft" fmla="*/ 0 w 1064160"/>
                <a:gd name="textAreaRight" fmla="*/ 1064520 w 1064160"/>
                <a:gd name="textAreaTop" fmla="*/ 0 h 1024560"/>
                <a:gd name="textAreaBottom" fmla="*/ 1024920 h 1024560"/>
              </a:gdLst>
              <a:ahLst/>
              <a:rect l="textAreaLeft" t="textAreaTop" r="textAreaRight" b="textAreaBottom"/>
              <a:pathLst>
                <a:path w="2957" h="2847">
                  <a:moveTo>
                    <a:pt x="1009" y="965"/>
                  </a:moveTo>
                  <a:cubicBezTo>
                    <a:pt x="846" y="873"/>
                    <a:pt x="670" y="793"/>
                    <a:pt x="499" y="706"/>
                  </a:cubicBezTo>
                  <a:cubicBezTo>
                    <a:pt x="512" y="907"/>
                    <a:pt x="546" y="1075"/>
                    <a:pt x="593" y="1222"/>
                  </a:cubicBezTo>
                  <a:cubicBezTo>
                    <a:pt x="402" y="1191"/>
                    <a:pt x="199" y="1182"/>
                    <a:pt x="0" y="1162"/>
                  </a:cubicBezTo>
                  <a:cubicBezTo>
                    <a:pt x="327" y="2048"/>
                    <a:pt x="879" y="2062"/>
                    <a:pt x="1385" y="2613"/>
                  </a:cubicBezTo>
                  <a:cubicBezTo>
                    <a:pt x="1413" y="2685"/>
                    <a:pt x="1448" y="2758"/>
                    <a:pt x="1491" y="2834"/>
                  </a:cubicBezTo>
                  <a:cubicBezTo>
                    <a:pt x="1491" y="2836"/>
                    <a:pt x="1491" y="2838"/>
                    <a:pt x="1492" y="2840"/>
                  </a:cubicBezTo>
                  <a:cubicBezTo>
                    <a:pt x="1492" y="2839"/>
                    <a:pt x="1492" y="2839"/>
                    <a:pt x="1493" y="2838"/>
                  </a:cubicBezTo>
                  <a:cubicBezTo>
                    <a:pt x="1495" y="2841"/>
                    <a:pt x="1496" y="2844"/>
                    <a:pt x="1497" y="2847"/>
                  </a:cubicBezTo>
                  <a:cubicBezTo>
                    <a:pt x="1501" y="2838"/>
                    <a:pt x="1505" y="2829"/>
                    <a:pt x="1508" y="2820"/>
                  </a:cubicBezTo>
                  <a:cubicBezTo>
                    <a:pt x="2030" y="2195"/>
                    <a:pt x="2617" y="2219"/>
                    <a:pt x="2957" y="1296"/>
                  </a:cubicBezTo>
                  <a:cubicBezTo>
                    <a:pt x="2759" y="1316"/>
                    <a:pt x="2556" y="1324"/>
                    <a:pt x="2364" y="1356"/>
                  </a:cubicBezTo>
                  <a:cubicBezTo>
                    <a:pt x="2411" y="1208"/>
                    <a:pt x="2445" y="1040"/>
                    <a:pt x="2458" y="840"/>
                  </a:cubicBezTo>
                  <a:cubicBezTo>
                    <a:pt x="2300" y="921"/>
                    <a:pt x="2136" y="995"/>
                    <a:pt x="1982" y="1079"/>
                  </a:cubicBezTo>
                  <a:cubicBezTo>
                    <a:pt x="1996" y="804"/>
                    <a:pt x="1859" y="465"/>
                    <a:pt x="1473" y="0"/>
                  </a:cubicBezTo>
                  <a:cubicBezTo>
                    <a:pt x="1270" y="313"/>
                    <a:pt x="1028" y="613"/>
                    <a:pt x="1009" y="965"/>
                  </a:cubicBezTo>
                  <a:close/>
                </a:path>
              </a:pathLst>
            </a:custGeom>
            <a:gradFill rotWithShape="0">
              <a:gsLst>
                <a:gs pos="0">
                  <a:srgbClr val="6fc8fa"/>
                </a:gs>
                <a:gs pos="100000">
                  <a:srgbClr val="729fcf"/>
                </a:gs>
              </a:gsLst>
              <a:lin ang="36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 anchorCtr="1">
              <a:noAutofit/>
            </a:bodyPr>
            <a:p>
              <a:endParaRPr b="1" lang="en-US" sz="1400" strike="noStrike" u="none">
                <a:solidFill>
                  <a:srgbClr val="ffffff"/>
                </a:solidFill>
                <a:uFillTx/>
                <a:latin typeface="Noto Sans"/>
              </a:endParaRPr>
            </a:p>
          </p:txBody>
        </p:sp>
      </p:grpSp>
      <p:grpSp>
        <p:nvGrpSpPr>
          <p:cNvPr id="175" name=""/>
          <p:cNvGrpSpPr/>
          <p:nvPr/>
        </p:nvGrpSpPr>
        <p:grpSpPr>
          <a:xfrm>
            <a:off x="8179920" y="1648800"/>
            <a:ext cx="1064160" cy="1024560"/>
            <a:chOff x="8179920" y="1648800"/>
            <a:chExt cx="1064160" cy="1024560"/>
          </a:xfrm>
        </p:grpSpPr>
        <p:sp>
          <p:nvSpPr>
            <p:cNvPr id="176" name=""/>
            <p:cNvSpPr/>
            <p:nvPr/>
          </p:nvSpPr>
          <p:spPr>
            <a:xfrm>
              <a:off x="8179920" y="1648800"/>
              <a:ext cx="1064160" cy="1024560"/>
            </a:xfrm>
            <a:custGeom>
              <a:avLst/>
              <a:gdLst>
                <a:gd name="textAreaLeft" fmla="*/ 0 w 1064160"/>
                <a:gd name="textAreaRight" fmla="*/ 1064520 w 1064160"/>
                <a:gd name="textAreaTop" fmla="*/ 0 h 1024560"/>
                <a:gd name="textAreaBottom" fmla="*/ 1024920 h 1024560"/>
              </a:gdLst>
              <a:ahLst/>
              <a:rect l="textAreaLeft" t="textAreaTop" r="textAreaRight" b="textAreaBottom"/>
              <a:pathLst>
                <a:path w="2957" h="2847">
                  <a:moveTo>
                    <a:pt x="1009" y="965"/>
                  </a:moveTo>
                  <a:cubicBezTo>
                    <a:pt x="846" y="873"/>
                    <a:pt x="670" y="793"/>
                    <a:pt x="499" y="706"/>
                  </a:cubicBezTo>
                  <a:cubicBezTo>
                    <a:pt x="512" y="907"/>
                    <a:pt x="546" y="1075"/>
                    <a:pt x="593" y="1222"/>
                  </a:cubicBezTo>
                  <a:cubicBezTo>
                    <a:pt x="402" y="1191"/>
                    <a:pt x="199" y="1182"/>
                    <a:pt x="0" y="1162"/>
                  </a:cubicBezTo>
                  <a:cubicBezTo>
                    <a:pt x="327" y="2048"/>
                    <a:pt x="879" y="2062"/>
                    <a:pt x="1385" y="2613"/>
                  </a:cubicBezTo>
                  <a:cubicBezTo>
                    <a:pt x="1413" y="2685"/>
                    <a:pt x="1448" y="2758"/>
                    <a:pt x="1491" y="2834"/>
                  </a:cubicBezTo>
                  <a:cubicBezTo>
                    <a:pt x="1491" y="2836"/>
                    <a:pt x="1491" y="2838"/>
                    <a:pt x="1492" y="2840"/>
                  </a:cubicBezTo>
                  <a:cubicBezTo>
                    <a:pt x="1492" y="2839"/>
                    <a:pt x="1492" y="2839"/>
                    <a:pt x="1493" y="2838"/>
                  </a:cubicBezTo>
                  <a:cubicBezTo>
                    <a:pt x="1495" y="2841"/>
                    <a:pt x="1496" y="2844"/>
                    <a:pt x="1497" y="2847"/>
                  </a:cubicBezTo>
                  <a:cubicBezTo>
                    <a:pt x="1501" y="2838"/>
                    <a:pt x="1505" y="2829"/>
                    <a:pt x="1508" y="2820"/>
                  </a:cubicBezTo>
                  <a:cubicBezTo>
                    <a:pt x="2030" y="2195"/>
                    <a:pt x="2617" y="2219"/>
                    <a:pt x="2957" y="1296"/>
                  </a:cubicBezTo>
                  <a:cubicBezTo>
                    <a:pt x="2759" y="1316"/>
                    <a:pt x="2556" y="1324"/>
                    <a:pt x="2364" y="1356"/>
                  </a:cubicBezTo>
                  <a:cubicBezTo>
                    <a:pt x="2411" y="1208"/>
                    <a:pt x="2445" y="1040"/>
                    <a:pt x="2458" y="840"/>
                  </a:cubicBezTo>
                  <a:cubicBezTo>
                    <a:pt x="2300" y="921"/>
                    <a:pt x="2136" y="995"/>
                    <a:pt x="1982" y="1079"/>
                  </a:cubicBezTo>
                  <a:cubicBezTo>
                    <a:pt x="1996" y="804"/>
                    <a:pt x="1859" y="465"/>
                    <a:pt x="1473" y="0"/>
                  </a:cubicBezTo>
                  <a:cubicBezTo>
                    <a:pt x="1270" y="313"/>
                    <a:pt x="1028" y="613"/>
                    <a:pt x="1009" y="965"/>
                  </a:cubicBezTo>
                  <a:close/>
                </a:path>
              </a:pathLst>
            </a:custGeom>
            <a:gradFill rotWithShape="0">
              <a:gsLst>
                <a:gs pos="0">
                  <a:srgbClr val="5983b0"/>
                </a:gs>
                <a:gs pos="100000">
                  <a:srgbClr val="3465a4"/>
                </a:gs>
              </a:gsLst>
              <a:lin ang="36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 anchorCtr="1">
              <a:noAutofit/>
            </a:bodyPr>
            <a:p>
              <a:endParaRPr b="1" lang="en-US" sz="1400" strike="noStrike" u="none">
                <a:solidFill>
                  <a:srgbClr val="ffffff"/>
                </a:solidFill>
                <a:uFillTx/>
                <a:latin typeface="Noto Sans"/>
              </a:endParaRPr>
            </a:p>
          </p:txBody>
        </p:sp>
      </p:grpSp>
      <p:sp>
        <p:nvSpPr>
          <p:cNvPr id="177" name="PlaceHolder 6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0393e4"/>
                </a:solidFill>
                <a:uFillTx/>
                <a:latin typeface="Noto Sans"/>
              </a:rPr>
              <a:t>Key ingredients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2971800" y="2057400"/>
            <a:ext cx="412920" cy="351000"/>
          </a:xfrm>
          <a:prstGeom prst="rect">
            <a:avLst/>
          </a:prstGeom>
        </p:spPr>
        <p:txBody>
          <a:bodyPr wrap="none" lIns="104040" rIns="10404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ffff"/>
                </a:solidFill>
                <a:uFillTx/>
                <a:latin typeface="Noto Sans"/>
                <a:ea typeface="MS Gothic"/>
              </a:rPr>
              <a:t>🪱</a:t>
            </a:r>
            <a:endParaRPr b="0" lang="en-US" sz="2400" strike="noStrike" u="none">
              <a:ln w="19080">
                <a:solidFill>
                  <a:srgbClr val="808080"/>
                </a:solidFill>
                <a:miter/>
              </a:ln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9" name=""/>
          <p:cNvSpPr txBox="1"/>
          <p:nvPr/>
        </p:nvSpPr>
        <p:spPr>
          <a:xfrm>
            <a:off x="8502120" y="2057400"/>
            <a:ext cx="412920" cy="351000"/>
          </a:xfrm>
          <a:prstGeom prst="rect">
            <a:avLst/>
          </a:prstGeom>
        </p:spPr>
        <p:txBody>
          <a:bodyPr wrap="none" lIns="104040" rIns="10404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ffff"/>
                </a:solidFill>
                <a:uFillTx/>
                <a:latin typeface="Noto Sans"/>
                <a:ea typeface="MS Gothic"/>
              </a:rPr>
              <a:t>💦</a:t>
            </a:r>
            <a:endParaRPr b="0" lang="en-US" sz="2400" strike="noStrike" u="none">
              <a:ln w="19080">
                <a:solidFill>
                  <a:srgbClr val="808080"/>
                </a:solidFill>
                <a:miter/>
              </a:ln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"/>
          <p:cNvSpPr txBox="1"/>
          <p:nvPr/>
        </p:nvSpPr>
        <p:spPr>
          <a:xfrm>
            <a:off x="6673320" y="2057400"/>
            <a:ext cx="412920" cy="351000"/>
          </a:xfrm>
          <a:prstGeom prst="rect">
            <a:avLst/>
          </a:prstGeom>
        </p:spPr>
        <p:txBody>
          <a:bodyPr wrap="none" lIns="104040" rIns="10404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ffff"/>
                </a:solidFill>
                <a:uFillTx/>
                <a:latin typeface="Noto Sans"/>
                <a:ea typeface="MS Gothic"/>
              </a:rPr>
              <a:t>🌤️</a:t>
            </a:r>
            <a:endParaRPr b="0" lang="en-US" sz="2400" strike="noStrike" u="none">
              <a:ln w="19080">
                <a:solidFill>
                  <a:srgbClr val="808080"/>
                </a:solidFill>
                <a:miter/>
              </a:ln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1" name=""/>
          <p:cNvSpPr txBox="1"/>
          <p:nvPr/>
        </p:nvSpPr>
        <p:spPr>
          <a:xfrm>
            <a:off x="4957200" y="2021400"/>
            <a:ext cx="184680" cy="351360"/>
          </a:xfrm>
          <a:prstGeom prst="rect">
            <a:avLst/>
          </a:prstGeom>
        </p:spPr>
        <p:txBody>
          <a:bodyPr wrap="none" lIns="94680" rIns="94680" tIns="51480" bIns="5148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ffff"/>
                </a:solidFill>
                <a:uFillTx/>
                <a:latin typeface="Noto Sans"/>
                <a:ea typeface="MS Gothic"/>
              </a:rPr>
              <a:t>💧</a:t>
            </a:r>
            <a:endParaRPr b="1" lang="en-US" sz="2400" strike="noStrike" u="none">
              <a:ln w="19080">
                <a:solidFill>
                  <a:srgbClr val="808080"/>
                </a:solidFill>
                <a:miter/>
              </a:ln>
              <a:solidFill>
                <a:srgbClr val="ffffff"/>
              </a:solidFill>
              <a:uFillTx/>
              <a:latin typeface="Noto Sans"/>
              <a:ea typeface="MS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10120" y="640080"/>
            <a:ext cx="2174400" cy="420588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880000" y="252000"/>
            <a:ext cx="6839640" cy="7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92500"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0393e4"/>
                </a:solidFill>
                <a:uFillTx/>
                <a:latin typeface="Noto Sans"/>
              </a:rPr>
              <a:t>Store bought is good start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2958840" y="1143000"/>
            <a:ext cx="1384560" cy="246420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rcRect l="8951" t="11305" r="10417" b="28219"/>
          <a:stretch/>
        </p:blipFill>
        <p:spPr>
          <a:xfrm>
            <a:off x="4572000" y="2971800"/>
            <a:ext cx="1508400" cy="251424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4"/>
          <a:srcRect l="0" t="12089" r="0" b="15338"/>
          <a:stretch/>
        </p:blipFill>
        <p:spPr>
          <a:xfrm>
            <a:off x="6280200" y="1143000"/>
            <a:ext cx="1371600" cy="221148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5"/>
          <a:stretch/>
        </p:blipFill>
        <p:spPr>
          <a:xfrm>
            <a:off x="7893000" y="2787120"/>
            <a:ext cx="1214640" cy="269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"/>
          <p:cNvGrpSpPr/>
          <p:nvPr/>
        </p:nvGrpSpPr>
        <p:grpSpPr>
          <a:xfrm>
            <a:off x="4039920" y="1975680"/>
            <a:ext cx="1902960" cy="1920240"/>
            <a:chOff x="4039920" y="1975680"/>
            <a:chExt cx="1902960" cy="1920240"/>
          </a:xfrm>
        </p:grpSpPr>
        <p:sp>
          <p:nvSpPr>
            <p:cNvPr id="189" name=""/>
            <p:cNvSpPr/>
            <p:nvPr/>
          </p:nvSpPr>
          <p:spPr>
            <a:xfrm>
              <a:off x="4039920" y="1975680"/>
              <a:ext cx="1902960" cy="1920240"/>
            </a:xfrm>
            <a:custGeom>
              <a:avLst/>
              <a:gdLst>
                <a:gd name="textAreaLeft" fmla="*/ 0 w 1902960"/>
                <a:gd name="textAreaRight" fmla="*/ 1903320 w 1902960"/>
                <a:gd name="textAreaTop" fmla="*/ 0 h 1920240"/>
                <a:gd name="textAreaBottom" fmla="*/ 1920600 h 1920240"/>
              </a:gdLst>
              <a:ahLst/>
              <a:rect l="textAreaLeft" t="textAreaTop" r="textAreaRight" b="textAreaBottom"/>
              <a:pathLst>
                <a:path w="5287" h="5335">
                  <a:moveTo>
                    <a:pt x="3427" y="1731"/>
                  </a:moveTo>
                  <a:cubicBezTo>
                    <a:pt x="3780" y="1557"/>
                    <a:pt x="4325" y="1513"/>
                    <a:pt x="5287" y="1781"/>
                  </a:cubicBezTo>
                  <a:cubicBezTo>
                    <a:pt x="4947" y="2585"/>
                    <a:pt x="4519" y="3105"/>
                    <a:pt x="3992" y="3289"/>
                  </a:cubicBezTo>
                  <a:cubicBezTo>
                    <a:pt x="4312" y="3506"/>
                    <a:pt x="4621" y="3942"/>
                    <a:pt x="4883" y="4842"/>
                  </a:cubicBezTo>
                  <a:cubicBezTo>
                    <a:pt x="3824" y="4999"/>
                    <a:pt x="3054" y="4834"/>
                    <a:pt x="2647" y="4286"/>
                  </a:cubicBezTo>
                  <a:cubicBezTo>
                    <a:pt x="2483" y="4691"/>
                    <a:pt x="2069" y="5076"/>
                    <a:pt x="866" y="5335"/>
                  </a:cubicBezTo>
                  <a:cubicBezTo>
                    <a:pt x="766" y="4356"/>
                    <a:pt x="937" y="3644"/>
                    <a:pt x="1430" y="3257"/>
                  </a:cubicBezTo>
                  <a:cubicBezTo>
                    <a:pt x="988" y="3180"/>
                    <a:pt x="513" y="2862"/>
                    <a:pt x="0" y="1739"/>
                  </a:cubicBezTo>
                  <a:cubicBezTo>
                    <a:pt x="702" y="1530"/>
                    <a:pt x="1292" y="1491"/>
                    <a:pt x="1748" y="1643"/>
                  </a:cubicBezTo>
                  <a:cubicBezTo>
                    <a:pt x="1729" y="1256"/>
                    <a:pt x="1907" y="749"/>
                    <a:pt x="2535" y="0"/>
                  </a:cubicBezTo>
                  <a:cubicBezTo>
                    <a:pt x="3129" y="616"/>
                    <a:pt x="3442" y="1197"/>
                    <a:pt x="3427" y="1731"/>
                  </a:cubicBezTo>
                  <a:close/>
                </a:path>
              </a:pathLst>
            </a:custGeom>
            <a:solidFill>
              <a:srgbClr val="6fc8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 anchorCtr="1">
              <a:noAutofit/>
            </a:bodyPr>
            <a:p>
              <a:endParaRPr b="1" lang="en-US" sz="1400" strike="noStrike" u="none">
                <a:solidFill>
                  <a:srgbClr val="ffffff"/>
                </a:solidFill>
                <a:uFillTx/>
                <a:latin typeface="Noto Sans"/>
              </a:endParaRPr>
            </a:p>
          </p:txBody>
        </p:sp>
      </p:grpSp>
      <p:sp>
        <p:nvSpPr>
          <p:cNvPr id="190" name=""/>
          <p:cNvSpPr/>
          <p:nvPr/>
        </p:nvSpPr>
        <p:spPr>
          <a:xfrm rot="2010000">
            <a:off x="3207240" y="2495160"/>
            <a:ext cx="853920" cy="273960"/>
          </a:xfrm>
          <a:prstGeom prst="leftArrow">
            <a:avLst>
              <a:gd name="adj1" fmla="val 50000"/>
              <a:gd name="adj2" fmla="val 58333"/>
            </a:avLst>
          </a:prstGeom>
          <a:solidFill>
            <a:srgbClr val="6fc8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191" name=""/>
          <p:cNvSpPr/>
          <p:nvPr/>
        </p:nvSpPr>
        <p:spPr>
          <a:xfrm rot="9358200">
            <a:off x="5981040" y="2518920"/>
            <a:ext cx="799920" cy="273960"/>
          </a:xfrm>
          <a:prstGeom prst="leftArrow">
            <a:avLst>
              <a:gd name="adj1" fmla="val 50000"/>
              <a:gd name="adj2" fmla="val 58333"/>
            </a:avLst>
          </a:prstGeom>
          <a:solidFill>
            <a:srgbClr val="6fc8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192" name=""/>
          <p:cNvSpPr/>
          <p:nvPr/>
        </p:nvSpPr>
        <p:spPr>
          <a:xfrm rot="20259600">
            <a:off x="3411000" y="3784320"/>
            <a:ext cx="639720" cy="273960"/>
          </a:xfrm>
          <a:prstGeom prst="leftArrow">
            <a:avLst>
              <a:gd name="adj1" fmla="val 50000"/>
              <a:gd name="adj2" fmla="val 58333"/>
            </a:avLst>
          </a:prstGeom>
          <a:solidFill>
            <a:srgbClr val="6fc8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193" name=""/>
          <p:cNvSpPr/>
          <p:nvPr/>
        </p:nvSpPr>
        <p:spPr>
          <a:xfrm rot="12508800">
            <a:off x="5933520" y="3849480"/>
            <a:ext cx="639720" cy="273960"/>
          </a:xfrm>
          <a:prstGeom prst="leftArrow">
            <a:avLst>
              <a:gd name="adj1" fmla="val 50000"/>
              <a:gd name="adj2" fmla="val 58333"/>
            </a:avLst>
          </a:prstGeom>
          <a:solidFill>
            <a:srgbClr val="6fc8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0393e4"/>
                </a:solidFill>
                <a:uFillTx/>
                <a:latin typeface="Noto Sans"/>
              </a:rPr>
              <a:t>Current experiments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5" name=""/>
          <p:cNvSpPr txBox="1"/>
          <p:nvPr/>
        </p:nvSpPr>
        <p:spPr>
          <a:xfrm>
            <a:off x="4800600" y="2514600"/>
            <a:ext cx="412920" cy="857880"/>
          </a:xfrm>
          <a:prstGeom prst="rect">
            <a:avLst/>
          </a:prstGeom>
        </p:spPr>
        <p:txBody>
          <a:bodyPr wrap="none" lIns="104040" rIns="10404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ffff"/>
                </a:solidFill>
                <a:uFillTx/>
                <a:latin typeface="Noto Sans"/>
                <a:ea typeface="MS Gothic"/>
              </a:rPr>
              <a:t>🪴</a:t>
            </a:r>
            <a:endParaRPr b="0" lang="en-US" sz="2400" strike="noStrike" u="none">
              <a:ln w="19080">
                <a:solidFill>
                  <a:srgbClr val="808080"/>
                </a:solidFill>
                <a:miter/>
              </a:ln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rcRect l="0" t="9256" r="0" b="7418"/>
          <a:stretch/>
        </p:blipFill>
        <p:spPr>
          <a:xfrm>
            <a:off x="441000" y="1143000"/>
            <a:ext cx="1616400" cy="239616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rcRect l="0" t="0" r="0" b="16408"/>
          <a:stretch/>
        </p:blipFill>
        <p:spPr>
          <a:xfrm>
            <a:off x="8447040" y="1143000"/>
            <a:ext cx="1382760" cy="205704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rcRect l="0" t="26157" r="0" b="0"/>
          <a:stretch/>
        </p:blipFill>
        <p:spPr>
          <a:xfrm>
            <a:off x="6858000" y="3285000"/>
            <a:ext cx="1620720" cy="212940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rcRect l="0" t="20171" r="0" b="31447"/>
          <a:stretch/>
        </p:blipFill>
        <p:spPr>
          <a:xfrm>
            <a:off x="1143000" y="3657600"/>
            <a:ext cx="2124360" cy="182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628560" y="1371600"/>
            <a:ext cx="2206080" cy="2925720"/>
          </a:xfrm>
          <a:prstGeom prst="rect">
            <a:avLst/>
          </a:prstGeom>
          <a:ln w="0">
            <a:noFill/>
          </a:ln>
        </p:spPr>
      </p:pic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240000" y="360000"/>
            <a:ext cx="6479640" cy="7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Noto Sans"/>
              </a:rPr>
              <a:t>Best first seeds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3136680" y="1371600"/>
            <a:ext cx="1884960" cy="251460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rcRect l="14480" t="0" r="21384" b="0"/>
          <a:stretch/>
        </p:blipFill>
        <p:spPr>
          <a:xfrm>
            <a:off x="7543800" y="1371600"/>
            <a:ext cx="1612440" cy="251460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4"/>
          <a:srcRect l="19301" t="0" r="22753" b="0"/>
          <a:stretch/>
        </p:blipFill>
        <p:spPr>
          <a:xfrm>
            <a:off x="5486400" y="2514600"/>
            <a:ext cx="159984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"/>
          <p:cNvGrpSpPr/>
          <p:nvPr/>
        </p:nvGrpSpPr>
        <p:grpSpPr>
          <a:xfrm>
            <a:off x="4039920" y="1975680"/>
            <a:ext cx="1902960" cy="1920240"/>
            <a:chOff x="4039920" y="1975680"/>
            <a:chExt cx="1902960" cy="1920240"/>
          </a:xfrm>
        </p:grpSpPr>
        <p:sp>
          <p:nvSpPr>
            <p:cNvPr id="206" name=""/>
            <p:cNvSpPr/>
            <p:nvPr/>
          </p:nvSpPr>
          <p:spPr>
            <a:xfrm>
              <a:off x="4039920" y="1975680"/>
              <a:ext cx="1902960" cy="1920240"/>
            </a:xfrm>
            <a:custGeom>
              <a:avLst/>
              <a:gdLst>
                <a:gd name="textAreaLeft" fmla="*/ 0 w 1902960"/>
                <a:gd name="textAreaRight" fmla="*/ 1903320 w 1902960"/>
                <a:gd name="textAreaTop" fmla="*/ 0 h 1920240"/>
                <a:gd name="textAreaBottom" fmla="*/ 1920600 h 1920240"/>
              </a:gdLst>
              <a:ahLst/>
              <a:rect l="textAreaLeft" t="textAreaTop" r="textAreaRight" b="textAreaBottom"/>
              <a:pathLst>
                <a:path w="5287" h="5335">
                  <a:moveTo>
                    <a:pt x="3427" y="1731"/>
                  </a:moveTo>
                  <a:cubicBezTo>
                    <a:pt x="3780" y="1557"/>
                    <a:pt x="4325" y="1513"/>
                    <a:pt x="5287" y="1781"/>
                  </a:cubicBezTo>
                  <a:cubicBezTo>
                    <a:pt x="4947" y="2585"/>
                    <a:pt x="4519" y="3105"/>
                    <a:pt x="3992" y="3289"/>
                  </a:cubicBezTo>
                  <a:cubicBezTo>
                    <a:pt x="4312" y="3506"/>
                    <a:pt x="4621" y="3942"/>
                    <a:pt x="4883" y="4842"/>
                  </a:cubicBezTo>
                  <a:cubicBezTo>
                    <a:pt x="3824" y="4999"/>
                    <a:pt x="3054" y="4834"/>
                    <a:pt x="2647" y="4286"/>
                  </a:cubicBezTo>
                  <a:cubicBezTo>
                    <a:pt x="2483" y="4691"/>
                    <a:pt x="2069" y="5076"/>
                    <a:pt x="866" y="5335"/>
                  </a:cubicBezTo>
                  <a:cubicBezTo>
                    <a:pt x="766" y="4356"/>
                    <a:pt x="937" y="3644"/>
                    <a:pt x="1430" y="3257"/>
                  </a:cubicBezTo>
                  <a:cubicBezTo>
                    <a:pt x="988" y="3180"/>
                    <a:pt x="513" y="2862"/>
                    <a:pt x="0" y="1739"/>
                  </a:cubicBezTo>
                  <a:cubicBezTo>
                    <a:pt x="702" y="1530"/>
                    <a:pt x="1292" y="1491"/>
                    <a:pt x="1748" y="1643"/>
                  </a:cubicBezTo>
                  <a:cubicBezTo>
                    <a:pt x="1729" y="1256"/>
                    <a:pt x="1907" y="749"/>
                    <a:pt x="2535" y="0"/>
                  </a:cubicBezTo>
                  <a:cubicBezTo>
                    <a:pt x="3129" y="616"/>
                    <a:pt x="3442" y="1197"/>
                    <a:pt x="3427" y="1731"/>
                  </a:cubicBezTo>
                  <a:close/>
                </a:path>
              </a:pathLst>
            </a:custGeom>
            <a:solidFill>
              <a:srgbClr val="6fc8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 anchorCtr="1">
              <a:noAutofit/>
            </a:bodyPr>
            <a:p>
              <a:pPr algn="ctr">
                <a:lnSpc>
                  <a:spcPct val="100000"/>
                </a:lnSpc>
              </a:pPr>
              <a:endParaRPr b="1" lang="en-US" sz="1400" strike="noStrike" u="none">
                <a:solidFill>
                  <a:srgbClr val="ffffff"/>
                </a:solidFill>
                <a:uFillTx/>
                <a:latin typeface="Noto Sans"/>
              </a:endParaRPr>
            </a:p>
          </p:txBody>
        </p:sp>
      </p:grpSp>
      <p:sp>
        <p:nvSpPr>
          <p:cNvPr id="207" name=""/>
          <p:cNvSpPr/>
          <p:nvPr/>
        </p:nvSpPr>
        <p:spPr>
          <a:xfrm rot="2010000">
            <a:off x="3403800" y="2554200"/>
            <a:ext cx="639720" cy="273960"/>
          </a:xfrm>
          <a:prstGeom prst="leftArrow">
            <a:avLst>
              <a:gd name="adj1" fmla="val 50000"/>
              <a:gd name="adj2" fmla="val 58333"/>
            </a:avLst>
          </a:prstGeom>
          <a:solidFill>
            <a:srgbClr val="6fc8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208" name=""/>
          <p:cNvSpPr/>
          <p:nvPr/>
        </p:nvSpPr>
        <p:spPr>
          <a:xfrm rot="9358200">
            <a:off x="5988240" y="2551320"/>
            <a:ext cx="639720" cy="273960"/>
          </a:xfrm>
          <a:prstGeom prst="leftArrow">
            <a:avLst>
              <a:gd name="adj1" fmla="val 50000"/>
              <a:gd name="adj2" fmla="val 58333"/>
            </a:avLst>
          </a:prstGeom>
          <a:solidFill>
            <a:srgbClr val="6fc8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209" name=""/>
          <p:cNvSpPr/>
          <p:nvPr/>
        </p:nvSpPr>
        <p:spPr>
          <a:xfrm rot="20259600">
            <a:off x="3411000" y="3784320"/>
            <a:ext cx="639720" cy="273960"/>
          </a:xfrm>
          <a:prstGeom prst="leftArrow">
            <a:avLst>
              <a:gd name="adj1" fmla="val 50000"/>
              <a:gd name="adj2" fmla="val 58333"/>
            </a:avLst>
          </a:prstGeom>
          <a:solidFill>
            <a:srgbClr val="6fc8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210" name=""/>
          <p:cNvSpPr/>
          <p:nvPr/>
        </p:nvSpPr>
        <p:spPr>
          <a:xfrm rot="12508800">
            <a:off x="5933520" y="3849480"/>
            <a:ext cx="639720" cy="273960"/>
          </a:xfrm>
          <a:prstGeom prst="leftArrow">
            <a:avLst>
              <a:gd name="adj1" fmla="val 50000"/>
              <a:gd name="adj2" fmla="val 58333"/>
            </a:avLst>
          </a:prstGeom>
          <a:solidFill>
            <a:srgbClr val="6fc8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endParaRPr b="1" lang="en-US" sz="1400" strike="noStrike" u="none">
              <a:solidFill>
                <a:srgbClr val="ffffff"/>
              </a:solidFill>
              <a:uFillTx/>
              <a:latin typeface="Noto Sans"/>
              <a:ea typeface="DejaVu Sans"/>
            </a:endParaRPr>
          </a:p>
        </p:txBody>
      </p:sp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60000"/>
            <a:ext cx="9071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0393e4"/>
                </a:solidFill>
                <a:uFillTx/>
                <a:latin typeface="Noto Sans"/>
              </a:rPr>
              <a:t>Failures are inevitable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4800600" y="2514600"/>
            <a:ext cx="412920" cy="857880"/>
          </a:xfrm>
          <a:prstGeom prst="rect">
            <a:avLst/>
          </a:prstGeom>
        </p:spPr>
        <p:txBody>
          <a:bodyPr wrap="none" lIns="104040" rIns="10404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ffff"/>
                </a:solidFill>
                <a:uFillTx/>
                <a:latin typeface="Noto Sans"/>
                <a:ea typeface="MS Gothic"/>
              </a:rPr>
              <a:t>🪴</a:t>
            </a:r>
            <a:endParaRPr b="0" lang="en-US" sz="2400" strike="noStrike" u="none">
              <a:ln w="19080">
                <a:solidFill>
                  <a:srgbClr val="808080"/>
                </a:solidFill>
                <a:miter/>
              </a:ln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04000" y="960120"/>
            <a:ext cx="1130400" cy="201168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rcRect l="0" t="12110" r="0" b="0"/>
          <a:stretch/>
        </p:blipFill>
        <p:spPr>
          <a:xfrm>
            <a:off x="6719040" y="1143000"/>
            <a:ext cx="1053360" cy="205740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rcRect l="0" t="0" r="0" b="23382"/>
          <a:stretch/>
        </p:blipFill>
        <p:spPr>
          <a:xfrm>
            <a:off x="1828800" y="2971800"/>
            <a:ext cx="1371600" cy="233496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4"/>
          <a:srcRect l="0" t="28232" r="0" b="7260"/>
          <a:stretch/>
        </p:blipFill>
        <p:spPr>
          <a:xfrm>
            <a:off x="8069760" y="2743200"/>
            <a:ext cx="1754640" cy="251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024000" y="360000"/>
            <a:ext cx="62852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ffffff"/>
                </a:solidFill>
                <a:highlight>
                  <a:srgbClr val="1e86c1"/>
                </a:highlight>
                <a:uFillTx/>
                <a:latin typeface="Noto Sans"/>
              </a:rPr>
              <a:t>Issues with indoor gardening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828800" y="3326040"/>
            <a:ext cx="2514600" cy="188604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4127400" y="1259640"/>
            <a:ext cx="2743560" cy="182880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rcRect l="22894" t="24194" r="22679" b="19348"/>
          <a:stretch/>
        </p:blipFill>
        <p:spPr>
          <a:xfrm>
            <a:off x="6472800" y="3285000"/>
            <a:ext cx="3200400" cy="186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75956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Noto Sans"/>
              </a:rPr>
              <a:t>Future plans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rcRect l="17890" t="0" r="16009" b="0"/>
          <a:stretch/>
        </p:blipFill>
        <p:spPr>
          <a:xfrm>
            <a:off x="685800" y="1515600"/>
            <a:ext cx="2146680" cy="324792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rcRect l="10658" t="0" r="14665" b="0"/>
          <a:stretch/>
        </p:blipFill>
        <p:spPr>
          <a:xfrm>
            <a:off x="3825720" y="1528200"/>
            <a:ext cx="2346480" cy="314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Application>LibreOffice/24.8.2.1$Windows_X86_64 LibreOffice_project/0f794b6e29741098670a3b95d60478a65d05ef13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2024-10-27T07:47:11Z</dcterms:created>
  <dc:creator/>
  <dc:description>
               Growing Liberty - LibreOffice Impress Template
                    by Budi Aryo @tokofoss
This template is made as an answer to Indonesian LibreOffice Community and
Gimpscape ID's call-to-arms to contribute to the 10th anniversary of
LibreOffice celebration.
Images included inside template:
- White Flower Background 2 by MALIZ ONG
https://publicdomainpictures.net/en/view-image.php?image=38846&amp;picture=white-flower-background-2
Credits:
This work is licensed under the Creative Commons Attribution-ShareAlike 4.0
International License by Budi Aryo @tokofos.
To view a copy of this license, visit https://creativecommons.org/licenses/by-sa/4.0/legalcode
or send a letter to Creative Commons, PO Box 1866, Mountain View, CA 94042, USA.
    </dc:description>
  <dc:language>en-US</dc:language>
  <cp:lastModifiedBy/>
  <dcterms:modified xsi:type="dcterms:W3CDTF">2024-10-28T16:20:15Z</dcterms:modified>
  <cp:revision>44</cp:revision>
  <dc:subject/>
  <dc:title>Growing Liberty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